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60649"/>
            <a:ext cx="8712968" cy="1368152"/>
          </a:xfrm>
        </p:spPr>
        <p:txBody>
          <a:bodyPr/>
          <a:lstStyle/>
          <a:p>
            <a:r>
              <a:rPr lang="en-GB" dirty="0" smtClean="0"/>
              <a:t>Identifying Complete Sentences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568952" cy="5040560"/>
          </a:xfrm>
        </p:spPr>
        <p:txBody>
          <a:bodyPr>
            <a:normAutofit lnSpcReduction="10000"/>
          </a:bodyPr>
          <a:lstStyle/>
          <a:p>
            <a:pPr algn="l" rtl="0">
              <a:buFont typeface="Wingdings" pitchFamily="2" charset="2"/>
              <a:buChar char="v"/>
            </a:pPr>
            <a:r>
              <a:rPr lang="en-GB" dirty="0" smtClean="0"/>
              <a:t>A sentence is a </a:t>
            </a:r>
            <a:r>
              <a:rPr lang="en-GB" dirty="0" smtClean="0">
                <a:solidFill>
                  <a:srgbClr val="FF0000"/>
                </a:solidFill>
              </a:rPr>
              <a:t>group</a:t>
            </a:r>
            <a:r>
              <a:rPr lang="en-GB" dirty="0" smtClean="0"/>
              <a:t> of words that expresses a </a:t>
            </a:r>
            <a:r>
              <a:rPr lang="en-GB" dirty="0" smtClean="0">
                <a:solidFill>
                  <a:srgbClr val="00B050"/>
                </a:solidFill>
              </a:rPr>
              <a:t>complete thought</a:t>
            </a:r>
            <a:r>
              <a:rPr lang="en-GB" dirty="0" smtClean="0"/>
              <a:t>.</a:t>
            </a:r>
          </a:p>
          <a:p>
            <a:pPr algn="l" rtl="0">
              <a:buFont typeface="Wingdings" pitchFamily="2" charset="2"/>
              <a:buChar char="v"/>
            </a:pPr>
            <a:r>
              <a:rPr lang="en-GB" dirty="0" smtClean="0"/>
              <a:t> “Complete thought”  </a:t>
            </a:r>
            <a:r>
              <a:rPr lang="en-GB" dirty="0" smtClean="0">
                <a:solidFill>
                  <a:srgbClr val="FF0000"/>
                </a:solidFill>
              </a:rPr>
              <a:t>does not </a:t>
            </a:r>
            <a:r>
              <a:rPr lang="en-GB" dirty="0" smtClean="0"/>
              <a:t>mean a specific number of words</a:t>
            </a:r>
            <a:r>
              <a:rPr lang="en-GB" dirty="0" smtClean="0"/>
              <a:t>: A sentence can be short or long:</a:t>
            </a:r>
            <a:endParaRPr lang="en-GB" dirty="0" smtClean="0"/>
          </a:p>
          <a:p>
            <a:pPr algn="l" rtl="0">
              <a:buFont typeface="Wingdings" pitchFamily="2" charset="2"/>
              <a:buChar char="v"/>
            </a:pPr>
            <a:r>
              <a:rPr lang="en-GB" dirty="0" smtClean="0"/>
              <a:t> Shortest Sentence = Two Words</a:t>
            </a:r>
          </a:p>
          <a:p>
            <a:pPr algn="l" rtl="0">
              <a:buFont typeface="Wingdings" pitchFamily="2" charset="2"/>
              <a:buChar char="v"/>
            </a:pPr>
            <a:r>
              <a:rPr lang="en-GB" dirty="0" smtClean="0"/>
              <a:t>Long sentence= </a:t>
            </a:r>
            <a:r>
              <a:rPr lang="en-GB" dirty="0" smtClean="0"/>
              <a:t>Too many words</a:t>
            </a:r>
            <a:endParaRPr lang="en-GB" dirty="0" smtClean="0"/>
          </a:p>
          <a:p>
            <a:pPr algn="l" rtl="0">
              <a:buFont typeface="Wingdings" pitchFamily="2" charset="2"/>
              <a:buChar char="v"/>
            </a:pPr>
            <a:r>
              <a:rPr lang="en-GB" dirty="0" smtClean="0"/>
              <a:t>Sentence Parts : </a:t>
            </a:r>
            <a:r>
              <a:rPr lang="en-GB" dirty="0" smtClean="0">
                <a:solidFill>
                  <a:srgbClr val="FF0000"/>
                </a:solidFill>
              </a:rPr>
              <a:t>Subject</a:t>
            </a:r>
            <a:r>
              <a:rPr lang="en-GB" dirty="0" smtClean="0"/>
              <a:t> + </a:t>
            </a:r>
            <a:r>
              <a:rPr lang="en-GB" dirty="0" smtClean="0">
                <a:solidFill>
                  <a:srgbClr val="0070C0"/>
                </a:solidFill>
              </a:rPr>
              <a:t>Predicate</a:t>
            </a:r>
            <a:r>
              <a:rPr lang="en-GB" dirty="0" smtClean="0"/>
              <a:t> </a:t>
            </a:r>
          </a:p>
          <a:p>
            <a:pPr algn="l" rtl="0">
              <a:buFont typeface="Wingdings" pitchFamily="2" charset="2"/>
              <a:buChar char="v"/>
            </a:pPr>
            <a:r>
              <a:rPr lang="en-GB" dirty="0" smtClean="0">
                <a:solidFill>
                  <a:srgbClr val="FF0000"/>
                </a:solidFill>
              </a:rPr>
              <a:t>Subject</a:t>
            </a:r>
            <a:r>
              <a:rPr lang="en-GB" dirty="0" smtClean="0"/>
              <a:t> = One word or more </a:t>
            </a:r>
          </a:p>
          <a:p>
            <a:pPr algn="l" rtl="0">
              <a:buFont typeface="Wingdings" pitchFamily="2" charset="2"/>
              <a:buChar char="v"/>
            </a:pPr>
            <a:r>
              <a:rPr lang="en-GB" dirty="0" smtClean="0">
                <a:solidFill>
                  <a:srgbClr val="0070C0"/>
                </a:solidFill>
              </a:rPr>
              <a:t>Predicate</a:t>
            </a:r>
            <a:r>
              <a:rPr lang="en-GB" dirty="0" smtClean="0"/>
              <a:t> = One word or more</a:t>
            </a:r>
          </a:p>
          <a:p>
            <a:pPr algn="l" rtl="0">
              <a:buFont typeface="Wingdings" pitchFamily="2" charset="2"/>
              <a:buChar char="v"/>
            </a:pPr>
            <a:endParaRPr lang="en-GB" dirty="0" smtClean="0"/>
          </a:p>
          <a:p>
            <a:pPr algn="l">
              <a:buFont typeface="Arial" pitchFamily="34" charset="0"/>
              <a:buChar char="•"/>
            </a:pP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Grammatical Units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997152"/>
          </a:xfrm>
        </p:spPr>
        <p:txBody>
          <a:bodyPr/>
          <a:lstStyle/>
          <a:p>
            <a:pPr algn="l" rtl="0">
              <a:buFont typeface="Wingdings" pitchFamily="2" charset="2"/>
              <a:buChar char="v"/>
            </a:pPr>
            <a:r>
              <a:rPr lang="en-GB" dirty="0" smtClean="0"/>
              <a:t>Sentence ( defined </a:t>
            </a:r>
            <a:r>
              <a:rPr lang="en-GB" dirty="0" smtClean="0"/>
              <a:t>above)</a:t>
            </a:r>
            <a:endParaRPr lang="en-GB" dirty="0" smtClean="0"/>
          </a:p>
          <a:p>
            <a:pPr algn="l" rtl="0">
              <a:buFont typeface="Wingdings" pitchFamily="2" charset="2"/>
              <a:buChar char="v"/>
            </a:pPr>
            <a:r>
              <a:rPr lang="en-GB" dirty="0" smtClean="0"/>
              <a:t>Clause  : a sentence or part of a sentence</a:t>
            </a:r>
          </a:p>
          <a:p>
            <a:pPr algn="l" rtl="0">
              <a:buFont typeface="Wingdings" pitchFamily="2" charset="2"/>
              <a:buChar char="v"/>
            </a:pPr>
            <a:r>
              <a:rPr lang="en-GB" dirty="0" smtClean="0"/>
              <a:t>A clause can sometimes be “incomplete sentence” because  it needs some </a:t>
            </a:r>
            <a:r>
              <a:rPr lang="en-GB" dirty="0" smtClean="0">
                <a:solidFill>
                  <a:srgbClr val="FF0000"/>
                </a:solidFill>
              </a:rPr>
              <a:t>addition</a:t>
            </a:r>
            <a:r>
              <a:rPr lang="en-GB" dirty="0" smtClean="0"/>
              <a:t> or </a:t>
            </a:r>
            <a:r>
              <a:rPr lang="en-GB" dirty="0" smtClean="0">
                <a:solidFill>
                  <a:srgbClr val="FF0000"/>
                </a:solidFill>
              </a:rPr>
              <a:t>deletion </a:t>
            </a:r>
          </a:p>
          <a:p>
            <a:pPr algn="l" rtl="0">
              <a:buFont typeface="Wingdings" pitchFamily="2" charset="2"/>
              <a:buChar char="v"/>
            </a:pPr>
            <a:r>
              <a:rPr lang="en-GB" dirty="0" smtClean="0"/>
              <a:t>Phrase : a group headed by one part of speech  ( noun, adjective, verb, adverb, preposition, etc.)</a:t>
            </a: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Punctuation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Font typeface="Wingdings" pitchFamily="2" charset="2"/>
              <a:buChar char="q"/>
            </a:pPr>
            <a:r>
              <a:rPr lang="en-GB" dirty="0" smtClean="0"/>
              <a:t> </a:t>
            </a:r>
            <a:r>
              <a:rPr lang="en-GB" sz="3600" dirty="0" smtClean="0"/>
              <a:t>A sentence starts with a capital letter and ends with: a </a:t>
            </a:r>
            <a:r>
              <a:rPr lang="en-GB" sz="3600" dirty="0" smtClean="0"/>
              <a:t>Period (full-stop), </a:t>
            </a:r>
            <a:r>
              <a:rPr lang="en-GB" sz="3600" dirty="0" smtClean="0"/>
              <a:t>a question mark, or an exclamation point</a:t>
            </a:r>
          </a:p>
          <a:p>
            <a:pPr algn="l" rtl="0">
              <a:buFont typeface="Wingdings" pitchFamily="2" charset="2"/>
              <a:buChar char="q"/>
            </a:pPr>
            <a:r>
              <a:rPr lang="en-GB" sz="3600" dirty="0" smtClean="0"/>
              <a:t>Other punctuation marks are : </a:t>
            </a:r>
            <a:r>
              <a:rPr lang="en-GB" sz="3600" dirty="0" smtClean="0"/>
              <a:t>comma(,), semi-colon (;), colon</a:t>
            </a:r>
            <a:r>
              <a:rPr lang="en-GB" sz="3600" smtClean="0"/>
              <a:t>(:), dash(-), </a:t>
            </a:r>
            <a:r>
              <a:rPr lang="en-GB" sz="3600" dirty="0" smtClean="0"/>
              <a:t>etc. </a:t>
            </a:r>
            <a:endParaRPr lang="ar-SA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164</Words>
  <Application>Microsoft Office PowerPoint</Application>
  <PresentationFormat>عرض على الشاشة (3:4)‏</PresentationFormat>
  <Paragraphs>16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Identifying Complete Sentences</vt:lpstr>
      <vt:lpstr>Grammatical Units</vt:lpstr>
      <vt:lpstr>Punctuation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Complete Sentences</dc:title>
  <dc:creator>Saad Daghir</dc:creator>
  <cp:lastModifiedBy>dell</cp:lastModifiedBy>
  <cp:revision>7</cp:revision>
  <dcterms:created xsi:type="dcterms:W3CDTF">2019-11-02T17:39:10Z</dcterms:created>
  <dcterms:modified xsi:type="dcterms:W3CDTF">2020-02-11T07:45:51Z</dcterms:modified>
</cp:coreProperties>
</file>